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146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10/08/15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10/08/15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10/08/15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10/08/15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10/08/15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10/08/15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10/08/15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10/08/15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628800"/>
            <a:ext cx="7620000" cy="4711700"/>
          </a:xfrm>
          <a:prstGeom prst="rect">
            <a:avLst/>
          </a:prstGeom>
        </p:spPr>
      </p:pic>
      <p:pic>
        <p:nvPicPr>
          <p:cNvPr id="7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6256" y="55480"/>
            <a:ext cx="2147298" cy="2941472"/>
          </a:xfr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How have you helped this week?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1628800"/>
            <a:ext cx="4051300" cy="4427475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55768">
            <a:off x="5334683" y="2487128"/>
            <a:ext cx="2959371" cy="335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700808"/>
            <a:ext cx="6048672" cy="4535462"/>
          </a:xfrm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1699</TotalTime>
  <Words>21</Words>
  <Application>Microsoft Macintosh PowerPoint</Application>
  <PresentationFormat>On-screen Show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Pushpin</vt:lpstr>
      <vt:lpstr>Our GCCC  Sponsor Child -  Lawrence</vt:lpstr>
      <vt:lpstr>Building a future for children in Zimbabwe</vt:lpstr>
      <vt:lpstr>PowerPoint Presentation</vt:lpstr>
      <vt:lpstr>How have you helped this week?</vt:lpstr>
      <vt:lpstr>Pray for Lawrence this week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48</cp:revision>
  <dcterms:created xsi:type="dcterms:W3CDTF">2014-03-23T21:36:37Z</dcterms:created>
  <dcterms:modified xsi:type="dcterms:W3CDTF">2015-08-10T02:11:54Z</dcterms:modified>
</cp:coreProperties>
</file>